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59AD-0E2D-4E54-8640-9DD87353A9A7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C5F1CE-F528-4B0A-AAC1-DA97FA692CD1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59AD-0E2D-4E54-8640-9DD87353A9A7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F1CE-F528-4B0A-AAC1-DA97FA692CD1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AC5F1CE-F528-4B0A-AAC1-DA97FA692CD1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59AD-0E2D-4E54-8640-9DD87353A9A7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59AD-0E2D-4E54-8640-9DD87353A9A7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AC5F1CE-F528-4B0A-AAC1-DA97FA692CD1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59AD-0E2D-4E54-8640-9DD87353A9A7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C5F1CE-F528-4B0A-AAC1-DA97FA692CD1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84B59AD-0E2D-4E54-8640-9DD87353A9A7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5F1CE-F528-4B0A-AAC1-DA97FA692CD1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59AD-0E2D-4E54-8640-9DD87353A9A7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AR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AC5F1CE-F528-4B0A-AAC1-DA97FA692CD1}" type="slidenum">
              <a:rPr lang="es-AR" smtClean="0"/>
              <a:t>‹Nº›</a:t>
            </a:fld>
            <a:endParaRPr lang="es-AR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59AD-0E2D-4E54-8640-9DD87353A9A7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AC5F1CE-F528-4B0A-AAC1-DA97FA692CD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59AD-0E2D-4E54-8640-9DD87353A9A7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C5F1CE-F528-4B0A-AAC1-DA97FA692CD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C5F1CE-F528-4B0A-AAC1-DA97FA692CD1}" type="slidenum">
              <a:rPr lang="es-AR" smtClean="0"/>
              <a:t>‹Nº›</a:t>
            </a:fld>
            <a:endParaRPr lang="es-AR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59AD-0E2D-4E54-8640-9DD87353A9A7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AC5F1CE-F528-4B0A-AAC1-DA97FA692CD1}" type="slidenum">
              <a:rPr lang="es-AR" smtClean="0"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84B59AD-0E2D-4E54-8640-9DD87353A9A7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84B59AD-0E2D-4E54-8640-9DD87353A9A7}" type="datetimeFigureOut">
              <a:rPr lang="es-AR" smtClean="0"/>
              <a:t>27/06/2018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C5F1CE-F528-4B0A-AAC1-DA97FA692CD1}" type="slidenum">
              <a:rPr lang="es-AR" smtClean="0"/>
              <a:t>‹Nº›</a:t>
            </a:fld>
            <a:endParaRPr lang="es-AR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URGENCIAS PSIQUIATRICAS</a:t>
            </a:r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 smtClean="0"/>
              <a:t>« La consecuencia de un trastorno emocional, del pensamiento o de la conducta que por su GRAVEDAD se transforma en una demanda de asistencia URGENTE»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67053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URGENCIAS PSIQUIATRICAS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/>
              <a:t>Síndrome </a:t>
            </a:r>
            <a:r>
              <a:rPr lang="es-AR" dirty="0" err="1" smtClean="0"/>
              <a:t>Serotoninergico</a:t>
            </a:r>
            <a:endParaRPr lang="es-AR" dirty="0" smtClean="0"/>
          </a:p>
          <a:p>
            <a:endParaRPr lang="es-AR" dirty="0"/>
          </a:p>
          <a:p>
            <a:r>
              <a:rPr lang="es-AR" dirty="0" smtClean="0"/>
              <a:t>Síndrome de secreción inadecuada de Hormona antidiurética.</a:t>
            </a:r>
          </a:p>
          <a:p>
            <a:endParaRPr lang="es-AR" dirty="0"/>
          </a:p>
          <a:p>
            <a:r>
              <a:rPr lang="es-AR" dirty="0" smtClean="0"/>
              <a:t>Síndrome Neuroléptico Maligno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636441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URGENCIAS PSIQUIATRICAS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SINDROME  CONFUSIONAL  AGUDO: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 smtClean="0"/>
              <a:t>Disfunción cerebral orgánica en ocasiones reversible. Es necesario identificar su causa y realizar tratamiento especifico.</a:t>
            </a:r>
            <a:endParaRPr lang="es-AR" dirty="0"/>
          </a:p>
          <a:p>
            <a:pPr marL="0" indent="0">
              <a:buNone/>
            </a:pPr>
            <a:r>
              <a:rPr lang="es-AR" dirty="0" smtClean="0"/>
              <a:t>Tratamiento de manifestaciones </a:t>
            </a:r>
            <a:r>
              <a:rPr lang="es-AR" dirty="0" err="1" smtClean="0"/>
              <a:t>Neuro</a:t>
            </a:r>
            <a:r>
              <a:rPr lang="es-AR" dirty="0" err="1"/>
              <a:t>-</a:t>
            </a:r>
            <a:r>
              <a:rPr lang="es-AR" dirty="0" err="1" smtClean="0"/>
              <a:t>psiquiatricas</a:t>
            </a:r>
            <a:r>
              <a:rPr lang="es-AR" dirty="0" smtClean="0"/>
              <a:t> habitualmente con Neurolépticos.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37451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URGENCIAS PSIQUIATRICAS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s-AR" dirty="0" smtClean="0"/>
          </a:p>
          <a:p>
            <a:r>
              <a:rPr lang="es-AR" dirty="0" smtClean="0"/>
              <a:t>TRASTORNO DEPRESIVOS</a:t>
            </a:r>
          </a:p>
          <a:p>
            <a:r>
              <a:rPr lang="es-AR" dirty="0" smtClean="0"/>
              <a:t>DUELO</a:t>
            </a:r>
          </a:p>
          <a:p>
            <a:r>
              <a:rPr lang="es-AR" dirty="0" smtClean="0"/>
              <a:t>TRASTORNOS ADAPTATIVOS</a:t>
            </a:r>
          </a:p>
          <a:p>
            <a:r>
              <a:rPr lang="es-AR" dirty="0" smtClean="0"/>
              <a:t>DEPRESION SECUNDARIA</a:t>
            </a:r>
          </a:p>
          <a:p>
            <a:r>
              <a:rPr lang="es-AR" dirty="0" smtClean="0"/>
              <a:t>DEPRESION EN EL MARCO DE UN TRASTORNO BIPOLAR</a:t>
            </a:r>
          </a:p>
          <a:p>
            <a:r>
              <a:rPr lang="es-AR" dirty="0" smtClean="0"/>
              <a:t>TRASTORNOS DE ANSIEDAD</a:t>
            </a:r>
          </a:p>
          <a:p>
            <a:r>
              <a:rPr lang="es-AR" dirty="0" smtClean="0"/>
              <a:t>PSICOSIS</a:t>
            </a:r>
          </a:p>
          <a:p>
            <a:r>
              <a:rPr lang="es-AR" dirty="0" smtClean="0"/>
              <a:t>EXCITACIÓN PSICOMOTRIZ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82906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URGENCIAS PSIQUIATRICAS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TRASTORNOS DE PERSONALIDAD</a:t>
            </a:r>
          </a:p>
          <a:p>
            <a:endParaRPr lang="es-AR" dirty="0"/>
          </a:p>
          <a:p>
            <a:pPr marL="0" indent="0">
              <a:buNone/>
            </a:pPr>
            <a:r>
              <a:rPr lang="es-AR" dirty="0" smtClean="0"/>
              <a:t>DSM: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 smtClean="0"/>
              <a:t>A: Paranoide, esquizoide, </a:t>
            </a:r>
            <a:r>
              <a:rPr lang="es-AR" dirty="0" err="1" smtClean="0"/>
              <a:t>esquizotipico</a:t>
            </a:r>
            <a:r>
              <a:rPr lang="es-AR" dirty="0" smtClean="0"/>
              <a:t>.</a:t>
            </a:r>
          </a:p>
          <a:p>
            <a:pPr marL="0" indent="0">
              <a:buNone/>
            </a:pPr>
            <a:r>
              <a:rPr lang="es-AR" dirty="0" smtClean="0"/>
              <a:t>B: Limite, antisocial, </a:t>
            </a:r>
            <a:r>
              <a:rPr lang="es-AR" dirty="0" err="1" smtClean="0"/>
              <a:t>histrionico</a:t>
            </a:r>
            <a:r>
              <a:rPr lang="es-AR" dirty="0"/>
              <a:t> </a:t>
            </a:r>
            <a:r>
              <a:rPr lang="es-AR" dirty="0" smtClean="0"/>
              <a:t>y </a:t>
            </a:r>
            <a:r>
              <a:rPr lang="es-AR" dirty="0" err="1" smtClean="0"/>
              <a:t>narcisita</a:t>
            </a: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C: </a:t>
            </a:r>
            <a:r>
              <a:rPr lang="es-AR" dirty="0" err="1" smtClean="0"/>
              <a:t>Evitativo</a:t>
            </a:r>
            <a:r>
              <a:rPr lang="es-AR" dirty="0" smtClean="0"/>
              <a:t>, dependiente y obsesivo-compulsivo.</a:t>
            </a:r>
          </a:p>
        </p:txBody>
      </p:sp>
    </p:spTree>
    <p:extLst>
      <p:ext uri="{BB962C8B-B14F-4D97-AF65-F5344CB8AC3E}">
        <p14:creationId xmlns:p14="http://schemas.microsoft.com/office/powerpoint/2010/main" val="3895794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LEY 26657 DE SALUD MENTAL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RESPETO POR LA DIGNIDAD HUMANA</a:t>
            </a:r>
          </a:p>
          <a:p>
            <a:r>
              <a:rPr lang="es-AR" dirty="0" smtClean="0"/>
              <a:t>LIMITACIONES DE CAPACIDAD SON EXCEPCIONALES</a:t>
            </a:r>
          </a:p>
          <a:p>
            <a:r>
              <a:rPr lang="es-AR" dirty="0" smtClean="0"/>
              <a:t>DERECHO A RECIBIR INFORMACION EN RELACION A SU SALUD Y TRATAMIENTO</a:t>
            </a:r>
          </a:p>
          <a:p>
            <a:r>
              <a:rPr lang="es-AR" dirty="0" smtClean="0"/>
              <a:t>PROPICIARSE LA PARTICIPACION DEL PACIENTE EN TODAS LAS DECISIONES EN RELACION A SU SALUD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66532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LEY 26657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OPTAR SIEMPRE POR ALTERNATIVAS TERAPEUTICAS MENOS RESTRICTIVAS</a:t>
            </a:r>
          </a:p>
          <a:p>
            <a:r>
              <a:rPr lang="es-AR" dirty="0" smtClean="0"/>
              <a:t>ELEGIR SIEMPRE LA ALTERNATIVA MENOS INVASIVA PRIVILEGIANDO DE SER POSIBLE EL VINCULO FAMILIAR Y CON SU COMUNIDAD</a:t>
            </a:r>
          </a:p>
          <a:p>
            <a:r>
              <a:rPr lang="es-AR" dirty="0" smtClean="0"/>
              <a:t>LA INTERVENCION ESTATAL SIEMPRE ES MULTIDISCIPLINARIA</a:t>
            </a:r>
          </a:p>
          <a:p>
            <a:r>
              <a:rPr lang="es-AR" dirty="0" smtClean="0"/>
              <a:t>NINGUN PADECIMIENTO MENTAL PUDE CONSIDERARSE INMODIFICABLE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81694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LEY 26657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DERECHO A QUE EN CASO DE INTERNACION VOLUNTARIA O INVOLUNTARIA PROLONGADA, ESTA SEA SUPERVISADA POR UN ORGANO DE REVISION.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 smtClean="0"/>
              <a:t>(LA INTERNACION PODRA SER INVOLUNTARIA CUANDO EXISTE UN RIESGO CIERTO E INMINENTE PARA SI O PARA TERCEROS)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20530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sz="5400" dirty="0" smtClean="0"/>
              <a:t>   MUCHAS GRACIAS</a:t>
            </a:r>
            <a:endParaRPr lang="es-AR" sz="5400" dirty="0"/>
          </a:p>
        </p:txBody>
      </p:sp>
    </p:spTree>
    <p:extLst>
      <p:ext uri="{BB962C8B-B14F-4D97-AF65-F5344CB8AC3E}">
        <p14:creationId xmlns:p14="http://schemas.microsoft.com/office/powerpoint/2010/main" val="2079913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</TotalTime>
  <Words>253</Words>
  <Application>Microsoft Office PowerPoint</Application>
  <PresentationFormat>Presentación en pantalla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Civil</vt:lpstr>
      <vt:lpstr>URGENCIAS PSIQUIATRICAS</vt:lpstr>
      <vt:lpstr>URGENCIAS PSIQUIATRICAS</vt:lpstr>
      <vt:lpstr>URGENCIAS PSIQUIATRICAS</vt:lpstr>
      <vt:lpstr>URGENCIAS PSIQUIATRICAS</vt:lpstr>
      <vt:lpstr>URGENCIAS PSIQUIATRICAS</vt:lpstr>
      <vt:lpstr>LEY 26657 DE SALUD MENTAL</vt:lpstr>
      <vt:lpstr>LEY 26657</vt:lpstr>
      <vt:lpstr>LEY 26657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URGENCIAS PSIQUIATRICAS</dc:title>
  <dc:creator>usuario</dc:creator>
  <cp:lastModifiedBy>usuario</cp:lastModifiedBy>
  <cp:revision>7</cp:revision>
  <dcterms:created xsi:type="dcterms:W3CDTF">2018-06-27T20:53:10Z</dcterms:created>
  <dcterms:modified xsi:type="dcterms:W3CDTF">2018-06-27T21:57:17Z</dcterms:modified>
</cp:coreProperties>
</file>